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315" r:id="rId7"/>
    <p:sldId id="260" r:id="rId8"/>
    <p:sldId id="258" r:id="rId9"/>
    <p:sldId id="257" r:id="rId10"/>
    <p:sldId id="261" r:id="rId11"/>
    <p:sldId id="262" r:id="rId12"/>
    <p:sldId id="302" r:id="rId13"/>
    <p:sldId id="317" r:id="rId14"/>
    <p:sldId id="316" r:id="rId15"/>
    <p:sldId id="309" r:id="rId16"/>
    <p:sldId id="319" r:id="rId17"/>
    <p:sldId id="263" r:id="rId18"/>
    <p:sldId id="31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8B986-2181-466A-8A9F-26907E8A8CD4}" v="58" dt="2021-12-08T23:24:09.68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AA78B986-2181-466A-8A9F-26907E8A8CD4}"/>
    <pc:docChg chg="undo custSel addSld delSld modSld sldOrd">
      <pc:chgData name="Tim Lagas" userId="dc19a49f-3731-4ec5-b698-cc42c7c8f0e3" providerId="ADAL" clId="{AA78B986-2181-466A-8A9F-26907E8A8CD4}" dt="2021-12-08T23:24:15.980" v="382" actId="14100"/>
      <pc:docMkLst>
        <pc:docMk/>
      </pc:docMkLst>
      <pc:sldChg chg="modSp mod">
        <pc:chgData name="Tim Lagas" userId="dc19a49f-3731-4ec5-b698-cc42c7c8f0e3" providerId="ADAL" clId="{AA78B986-2181-466A-8A9F-26907E8A8CD4}" dt="2021-12-08T22:36:49.927" v="16" actId="2711"/>
        <pc:sldMkLst>
          <pc:docMk/>
          <pc:sldMk cId="1914404811" sldId="256"/>
        </pc:sldMkLst>
        <pc:spChg chg="mod">
          <ac:chgData name="Tim Lagas" userId="dc19a49f-3731-4ec5-b698-cc42c7c8f0e3" providerId="ADAL" clId="{AA78B986-2181-466A-8A9F-26907E8A8CD4}" dt="2021-12-08T22:36:49.927" v="16" actId="2711"/>
          <ac:spMkLst>
            <pc:docMk/>
            <pc:sldMk cId="1914404811" sldId="256"/>
            <ac:spMk id="3" creationId="{36E52DB6-5EDD-4D91-93B8-C974B9FCF5E0}"/>
          </ac:spMkLst>
        </pc:spChg>
      </pc:sldChg>
      <pc:sldChg chg="addSp delSp modSp mod">
        <pc:chgData name="Tim Lagas" userId="dc19a49f-3731-4ec5-b698-cc42c7c8f0e3" providerId="ADAL" clId="{AA78B986-2181-466A-8A9F-26907E8A8CD4}" dt="2021-12-08T22:43:59.422" v="94" actId="20577"/>
        <pc:sldMkLst>
          <pc:docMk/>
          <pc:sldMk cId="2037268293" sldId="257"/>
        </pc:sldMkLst>
        <pc:spChg chg="mod">
          <ac:chgData name="Tim Lagas" userId="dc19a49f-3731-4ec5-b698-cc42c7c8f0e3" providerId="ADAL" clId="{AA78B986-2181-466A-8A9F-26907E8A8CD4}" dt="2021-12-08T22:43:59.422" v="94" actId="20577"/>
          <ac:spMkLst>
            <pc:docMk/>
            <pc:sldMk cId="2037268293" sldId="257"/>
            <ac:spMk id="2" creationId="{FF2608C0-A68C-463A-B0F5-D307883F3FC2}"/>
          </ac:spMkLst>
        </pc:spChg>
        <pc:spChg chg="add">
          <ac:chgData name="Tim Lagas" userId="dc19a49f-3731-4ec5-b698-cc42c7c8f0e3" providerId="ADAL" clId="{AA78B986-2181-466A-8A9F-26907E8A8CD4}" dt="2021-12-08T22:39:22.322" v="44" actId="22"/>
          <ac:spMkLst>
            <pc:docMk/>
            <pc:sldMk cId="2037268293" sldId="257"/>
            <ac:spMk id="5" creationId="{8EDAA75B-571E-49A1-B107-9E5AAA3C2709}"/>
          </ac:spMkLst>
        </pc:spChg>
        <pc:spChg chg="add del mod">
          <ac:chgData name="Tim Lagas" userId="dc19a49f-3731-4ec5-b698-cc42c7c8f0e3" providerId="ADAL" clId="{AA78B986-2181-466A-8A9F-26907E8A8CD4}" dt="2021-12-08T22:39:41.785" v="48" actId="478"/>
          <ac:spMkLst>
            <pc:docMk/>
            <pc:sldMk cId="2037268293" sldId="257"/>
            <ac:spMk id="7" creationId="{889942DD-1EDA-492D-B343-FE022CAB63FC}"/>
          </ac:spMkLst>
        </pc:spChg>
        <pc:picChg chg="add mod">
          <ac:chgData name="Tim Lagas" userId="dc19a49f-3731-4ec5-b698-cc42c7c8f0e3" providerId="ADAL" clId="{AA78B986-2181-466A-8A9F-26907E8A8CD4}" dt="2021-12-08T22:40:08.260" v="59" actId="1076"/>
          <ac:picMkLst>
            <pc:docMk/>
            <pc:sldMk cId="2037268293" sldId="257"/>
            <ac:picMk id="1026" creationId="{6667DFB8-777B-4485-BA16-552F12EAD00B}"/>
          </ac:picMkLst>
        </pc:picChg>
        <pc:picChg chg="add del mod">
          <ac:chgData name="Tim Lagas" userId="dc19a49f-3731-4ec5-b698-cc42c7c8f0e3" providerId="ADAL" clId="{AA78B986-2181-466A-8A9F-26907E8A8CD4}" dt="2021-12-08T22:40:06.007" v="58" actId="478"/>
          <ac:picMkLst>
            <pc:docMk/>
            <pc:sldMk cId="2037268293" sldId="257"/>
            <ac:picMk id="1028" creationId="{AFA76C56-C15B-4BCA-912D-0C9A54BD6215}"/>
          </ac:picMkLst>
        </pc:picChg>
      </pc:sldChg>
      <pc:sldChg chg="addSp modSp new mod ord">
        <pc:chgData name="Tim Lagas" userId="dc19a49f-3731-4ec5-b698-cc42c7c8f0e3" providerId="ADAL" clId="{AA78B986-2181-466A-8A9F-26907E8A8CD4}" dt="2021-12-08T22:43:56.587" v="92" actId="20577"/>
        <pc:sldMkLst>
          <pc:docMk/>
          <pc:sldMk cId="326918680" sldId="258"/>
        </pc:sldMkLst>
        <pc:spChg chg="mod">
          <ac:chgData name="Tim Lagas" userId="dc19a49f-3731-4ec5-b698-cc42c7c8f0e3" providerId="ADAL" clId="{AA78B986-2181-466A-8A9F-26907E8A8CD4}" dt="2021-12-08T22:43:56.587" v="92" actId="20577"/>
          <ac:spMkLst>
            <pc:docMk/>
            <pc:sldMk cId="326918680" sldId="258"/>
            <ac:spMk id="2" creationId="{5272F7E1-B0CE-465F-93C6-56C5E353E2D8}"/>
          </ac:spMkLst>
        </pc:spChg>
        <pc:picChg chg="add mod">
          <ac:chgData name="Tim Lagas" userId="dc19a49f-3731-4ec5-b698-cc42c7c8f0e3" providerId="ADAL" clId="{AA78B986-2181-466A-8A9F-26907E8A8CD4}" dt="2021-12-08T22:40:03.913" v="57" actId="1076"/>
          <ac:picMkLst>
            <pc:docMk/>
            <pc:sldMk cId="326918680" sldId="258"/>
            <ac:picMk id="2050" creationId="{44E2A741-621E-4975-BC05-6EEDB017CABE}"/>
          </ac:picMkLst>
        </pc:picChg>
      </pc:sldChg>
      <pc:sldChg chg="modSp add mod ord">
        <pc:chgData name="Tim Lagas" userId="dc19a49f-3731-4ec5-b698-cc42c7c8f0e3" providerId="ADAL" clId="{AA78B986-2181-466A-8A9F-26907E8A8CD4}" dt="2021-12-08T22:48:25.692" v="171" actId="20577"/>
        <pc:sldMkLst>
          <pc:docMk/>
          <pc:sldMk cId="1311037468" sldId="259"/>
        </pc:sldMkLst>
        <pc:spChg chg="mod">
          <ac:chgData name="Tim Lagas" userId="dc19a49f-3731-4ec5-b698-cc42c7c8f0e3" providerId="ADAL" clId="{AA78B986-2181-466A-8A9F-26907E8A8CD4}" dt="2021-12-08T22:48:25.692" v="171" actId="20577"/>
          <ac:spMkLst>
            <pc:docMk/>
            <pc:sldMk cId="1311037468" sldId="259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AA78B986-2181-466A-8A9F-26907E8A8CD4}" dt="2021-12-08T22:40:47.933" v="67" actId="20577"/>
          <ac:graphicFrameMkLst>
            <pc:docMk/>
            <pc:sldMk cId="1311037468" sldId="259"/>
            <ac:graphicFrameMk id="7" creationId="{E301E4D4-09EB-42FE-AC70-36D3DFBAE62B}"/>
          </ac:graphicFrameMkLst>
        </pc:graphicFrameChg>
      </pc:sldChg>
      <pc:sldChg chg="addSp delSp modSp new mod setBg setClrOvrMap">
        <pc:chgData name="Tim Lagas" userId="dc19a49f-3731-4ec5-b698-cc42c7c8f0e3" providerId="ADAL" clId="{AA78B986-2181-466A-8A9F-26907E8A8CD4}" dt="2021-12-08T22:52:11.444" v="183" actId="1076"/>
        <pc:sldMkLst>
          <pc:docMk/>
          <pc:sldMk cId="1076213548" sldId="260"/>
        </pc:sldMkLst>
        <pc:spChg chg="mod">
          <ac:chgData name="Tim Lagas" userId="dc19a49f-3731-4ec5-b698-cc42c7c8f0e3" providerId="ADAL" clId="{AA78B986-2181-466A-8A9F-26907E8A8CD4}" dt="2021-12-08T22:49:21.209" v="175" actId="26606"/>
          <ac:spMkLst>
            <pc:docMk/>
            <pc:sldMk cId="1076213548" sldId="260"/>
            <ac:spMk id="2" creationId="{37EAE27C-4A6D-4578-9587-033906EEED94}"/>
          </ac:spMkLst>
        </pc:spChg>
        <pc:spChg chg="add mod ord">
          <ac:chgData name="Tim Lagas" userId="dc19a49f-3731-4ec5-b698-cc42c7c8f0e3" providerId="ADAL" clId="{AA78B986-2181-466A-8A9F-26907E8A8CD4}" dt="2021-12-08T22:52:06.085" v="180" actId="1076"/>
          <ac:spMkLst>
            <pc:docMk/>
            <pc:sldMk cId="1076213548" sldId="260"/>
            <ac:spMk id="4" creationId="{6C0BE490-41E7-467E-A8F7-6AD0D664ED51}"/>
          </ac:spMkLst>
        </pc:spChg>
        <pc:spChg chg="add del">
          <ac:chgData name="Tim Lagas" userId="dc19a49f-3731-4ec5-b698-cc42c7c8f0e3" providerId="ADAL" clId="{AA78B986-2181-466A-8A9F-26907E8A8CD4}" dt="2021-12-08T22:49:21.209" v="175" actId="26606"/>
          <ac:spMkLst>
            <pc:docMk/>
            <pc:sldMk cId="1076213548" sldId="260"/>
            <ac:spMk id="71" creationId="{357DD0D3-F869-46D0-944C-6EC60E19E351}"/>
          </ac:spMkLst>
        </pc:spChg>
        <pc:picChg chg="add mod">
          <ac:chgData name="Tim Lagas" userId="dc19a49f-3731-4ec5-b698-cc42c7c8f0e3" providerId="ADAL" clId="{AA78B986-2181-466A-8A9F-26907E8A8CD4}" dt="2021-12-08T22:52:11.444" v="183" actId="1076"/>
          <ac:picMkLst>
            <pc:docMk/>
            <pc:sldMk cId="1076213548" sldId="260"/>
            <ac:picMk id="4098" creationId="{F8B92B94-B0B9-4911-8A54-FF5533F8123B}"/>
          </ac:picMkLst>
        </pc:picChg>
      </pc:sldChg>
      <pc:sldChg chg="addSp delSp modSp new mod delAnim modAnim">
        <pc:chgData name="Tim Lagas" userId="dc19a49f-3731-4ec5-b698-cc42c7c8f0e3" providerId="ADAL" clId="{AA78B986-2181-466A-8A9F-26907E8A8CD4}" dt="2021-12-08T23:24:15.980" v="382" actId="14100"/>
        <pc:sldMkLst>
          <pc:docMk/>
          <pc:sldMk cId="684396222" sldId="261"/>
        </pc:sldMkLst>
        <pc:spChg chg="mod">
          <ac:chgData name="Tim Lagas" userId="dc19a49f-3731-4ec5-b698-cc42c7c8f0e3" providerId="ADAL" clId="{AA78B986-2181-466A-8A9F-26907E8A8CD4}" dt="2021-12-08T22:44:41.972" v="96"/>
          <ac:spMkLst>
            <pc:docMk/>
            <pc:sldMk cId="684396222" sldId="261"/>
            <ac:spMk id="2" creationId="{FD87A967-1721-4C42-B0E6-B3AD29DA77DB}"/>
          </ac:spMkLst>
        </pc:spChg>
        <pc:spChg chg="add mod">
          <ac:chgData name="Tim Lagas" userId="dc19a49f-3731-4ec5-b698-cc42c7c8f0e3" providerId="ADAL" clId="{AA78B986-2181-466A-8A9F-26907E8A8CD4}" dt="2021-12-08T23:23:57.188" v="379" actId="1076"/>
          <ac:spMkLst>
            <pc:docMk/>
            <pc:sldMk cId="684396222" sldId="261"/>
            <ac:spMk id="4" creationId="{E715C1C5-4A2F-4D3E-BA45-C479AA8A639B}"/>
          </ac:spMkLst>
        </pc:spChg>
        <pc:picChg chg="add del mod">
          <ac:chgData name="Tim Lagas" userId="dc19a49f-3731-4ec5-b698-cc42c7c8f0e3" providerId="ADAL" clId="{AA78B986-2181-466A-8A9F-26907E8A8CD4}" dt="2021-12-08T23:08:25.699" v="190" actId="21"/>
          <ac:picMkLst>
            <pc:docMk/>
            <pc:sldMk cId="684396222" sldId="261"/>
            <ac:picMk id="5" creationId="{3D4EDCFD-256B-49B5-8147-6CD355B45D30}"/>
          </ac:picMkLst>
        </pc:picChg>
        <pc:picChg chg="add mod">
          <ac:chgData name="Tim Lagas" userId="dc19a49f-3731-4ec5-b698-cc42c7c8f0e3" providerId="ADAL" clId="{AA78B986-2181-466A-8A9F-26907E8A8CD4}" dt="2021-12-08T23:24:15.980" v="382" actId="14100"/>
          <ac:picMkLst>
            <pc:docMk/>
            <pc:sldMk cId="684396222" sldId="261"/>
            <ac:picMk id="6" creationId="{8C076CB1-2AED-43CC-B64D-4548FFD88AFA}"/>
          </ac:picMkLst>
        </pc:picChg>
      </pc:sldChg>
      <pc:sldChg chg="addSp modSp new mod">
        <pc:chgData name="Tim Lagas" userId="dc19a49f-3731-4ec5-b698-cc42c7c8f0e3" providerId="ADAL" clId="{AA78B986-2181-466A-8A9F-26907E8A8CD4}" dt="2021-12-08T22:46:34.073" v="131" actId="207"/>
        <pc:sldMkLst>
          <pc:docMk/>
          <pc:sldMk cId="354366877" sldId="262"/>
        </pc:sldMkLst>
        <pc:spChg chg="mod">
          <ac:chgData name="Tim Lagas" userId="dc19a49f-3731-4ec5-b698-cc42c7c8f0e3" providerId="ADAL" clId="{AA78B986-2181-466A-8A9F-26907E8A8CD4}" dt="2021-12-08T22:45:38.102" v="103"/>
          <ac:spMkLst>
            <pc:docMk/>
            <pc:sldMk cId="354366877" sldId="262"/>
            <ac:spMk id="2" creationId="{40CE875C-6AD8-460C-831D-4814BD2A61F3}"/>
          </ac:spMkLst>
        </pc:spChg>
        <pc:spChg chg="add mod">
          <ac:chgData name="Tim Lagas" userId="dc19a49f-3731-4ec5-b698-cc42c7c8f0e3" providerId="ADAL" clId="{AA78B986-2181-466A-8A9F-26907E8A8CD4}" dt="2021-12-08T22:46:34.073" v="131" actId="207"/>
          <ac:spMkLst>
            <pc:docMk/>
            <pc:sldMk cId="354366877" sldId="262"/>
            <ac:spMk id="4" creationId="{73508A25-C387-45AE-A3BE-431A494CF93B}"/>
          </ac:spMkLst>
        </pc:spChg>
        <pc:picChg chg="add mod">
          <ac:chgData name="Tim Lagas" userId="dc19a49f-3731-4ec5-b698-cc42c7c8f0e3" providerId="ADAL" clId="{AA78B986-2181-466A-8A9F-26907E8A8CD4}" dt="2021-12-08T22:46:15.548" v="125" actId="1076"/>
          <ac:picMkLst>
            <pc:docMk/>
            <pc:sldMk cId="354366877" sldId="262"/>
            <ac:picMk id="3074" creationId="{255B0894-97AF-4331-A776-0E0F6F40C0FA}"/>
          </ac:picMkLst>
        </pc:picChg>
      </pc:sldChg>
      <pc:sldChg chg="addSp modSp new mod ord">
        <pc:chgData name="Tim Lagas" userId="dc19a49f-3731-4ec5-b698-cc42c7c8f0e3" providerId="ADAL" clId="{AA78B986-2181-466A-8A9F-26907E8A8CD4}" dt="2021-12-08T23:18:49.878" v="371" actId="20577"/>
        <pc:sldMkLst>
          <pc:docMk/>
          <pc:sldMk cId="3362391853" sldId="263"/>
        </pc:sldMkLst>
        <pc:spChg chg="mod">
          <ac:chgData name="Tim Lagas" userId="dc19a49f-3731-4ec5-b698-cc42c7c8f0e3" providerId="ADAL" clId="{AA78B986-2181-466A-8A9F-26907E8A8CD4}" dt="2021-12-08T22:47:25.112" v="138"/>
          <ac:spMkLst>
            <pc:docMk/>
            <pc:sldMk cId="3362391853" sldId="263"/>
            <ac:spMk id="2" creationId="{2BB14645-2511-4F37-9931-0F41E850DF7C}"/>
          </ac:spMkLst>
        </pc:spChg>
        <pc:spChg chg="add mod">
          <ac:chgData name="Tim Lagas" userId="dc19a49f-3731-4ec5-b698-cc42c7c8f0e3" providerId="ADAL" clId="{AA78B986-2181-466A-8A9F-26907E8A8CD4}" dt="2021-12-08T23:18:49.878" v="371" actId="20577"/>
          <ac:spMkLst>
            <pc:docMk/>
            <pc:sldMk cId="3362391853" sldId="263"/>
            <ac:spMk id="4" creationId="{9C596AD2-C75E-42AE-B460-B21DCCD572C1}"/>
          </ac:spMkLst>
        </pc:spChg>
      </pc:sldChg>
      <pc:sldChg chg="addSp delSp modSp add mod ord">
        <pc:chgData name="Tim Lagas" userId="dc19a49f-3731-4ec5-b698-cc42c7c8f0e3" providerId="ADAL" clId="{AA78B986-2181-466A-8A9F-26907E8A8CD4}" dt="2021-12-08T23:17:33.263" v="313" actId="20577"/>
        <pc:sldMkLst>
          <pc:docMk/>
          <pc:sldMk cId="756154959" sldId="302"/>
        </pc:sldMkLst>
        <pc:spChg chg="mod">
          <ac:chgData name="Tim Lagas" userId="dc19a49f-3731-4ec5-b698-cc42c7c8f0e3" providerId="ADAL" clId="{AA78B986-2181-466A-8A9F-26907E8A8CD4}" dt="2021-12-08T23:17:33.263" v="313" actId="20577"/>
          <ac:spMkLst>
            <pc:docMk/>
            <pc:sldMk cId="756154959" sldId="302"/>
            <ac:spMk id="2" creationId="{00000000-0000-0000-0000-000000000000}"/>
          </ac:spMkLst>
        </pc:spChg>
        <pc:picChg chg="mod">
          <ac:chgData name="Tim Lagas" userId="dc19a49f-3731-4ec5-b698-cc42c7c8f0e3" providerId="ADAL" clId="{AA78B986-2181-466A-8A9F-26907E8A8CD4}" dt="2021-12-08T23:17:12.391" v="295" actId="1076"/>
          <ac:picMkLst>
            <pc:docMk/>
            <pc:sldMk cId="756154959" sldId="302"/>
            <ac:picMk id="2050" creationId="{00000000-0000-0000-0000-000000000000}"/>
          </ac:picMkLst>
        </pc:picChg>
        <pc:picChg chg="add del mod">
          <ac:chgData name="Tim Lagas" userId="dc19a49f-3731-4ec5-b698-cc42c7c8f0e3" providerId="ADAL" clId="{AA78B986-2181-466A-8A9F-26907E8A8CD4}" dt="2021-12-08T23:17:08.993" v="290"/>
          <ac:picMkLst>
            <pc:docMk/>
            <pc:sldMk cId="756154959" sldId="302"/>
            <ac:picMk id="6146" creationId="{63653480-1054-419F-B33B-0DAD4950F57E}"/>
          </ac:picMkLst>
        </pc:picChg>
      </pc:sldChg>
      <pc:sldChg chg="add">
        <pc:chgData name="Tim Lagas" userId="dc19a49f-3731-4ec5-b698-cc42c7c8f0e3" providerId="ADAL" clId="{AA78B986-2181-466A-8A9F-26907E8A8CD4}" dt="2021-12-08T22:46:52.502" v="133"/>
        <pc:sldMkLst>
          <pc:docMk/>
          <pc:sldMk cId="1200962017" sldId="309"/>
        </pc:sldMkLst>
      </pc:sldChg>
      <pc:sldChg chg="new del">
        <pc:chgData name="Tim Lagas" userId="dc19a49f-3731-4ec5-b698-cc42c7c8f0e3" providerId="ADAL" clId="{AA78B986-2181-466A-8A9F-26907E8A8CD4}" dt="2021-12-08T22:48:00.365" v="149" actId="47"/>
        <pc:sldMkLst>
          <pc:docMk/>
          <pc:sldMk cId="493179324" sldId="310"/>
        </pc:sldMkLst>
      </pc:sldChg>
      <pc:sldChg chg="new del">
        <pc:chgData name="Tim Lagas" userId="dc19a49f-3731-4ec5-b698-cc42c7c8f0e3" providerId="ADAL" clId="{AA78B986-2181-466A-8A9F-26907E8A8CD4}" dt="2021-12-08T22:47:44.038" v="144" actId="47"/>
        <pc:sldMkLst>
          <pc:docMk/>
          <pc:sldMk cId="3440530231" sldId="310"/>
        </pc:sldMkLst>
      </pc:sldChg>
      <pc:sldChg chg="modSp add mod">
        <pc:chgData name="Tim Lagas" userId="dc19a49f-3731-4ec5-b698-cc42c7c8f0e3" providerId="ADAL" clId="{AA78B986-2181-466A-8A9F-26907E8A8CD4}" dt="2021-12-08T22:48:12.373" v="151" actId="1076"/>
        <pc:sldMkLst>
          <pc:docMk/>
          <pc:sldMk cId="1883007592" sldId="315"/>
        </pc:sldMkLst>
        <pc:spChg chg="mod">
          <ac:chgData name="Tim Lagas" userId="dc19a49f-3731-4ec5-b698-cc42c7c8f0e3" providerId="ADAL" clId="{AA78B986-2181-466A-8A9F-26907E8A8CD4}" dt="2021-12-08T22:48:12.373" v="151" actId="1076"/>
          <ac:spMkLst>
            <pc:docMk/>
            <pc:sldMk cId="1883007592" sldId="315"/>
            <ac:spMk id="2" creationId="{00000000-0000-0000-0000-000000000000}"/>
          </ac:spMkLst>
        </pc:spChg>
        <pc:spChg chg="mod">
          <ac:chgData name="Tim Lagas" userId="dc19a49f-3731-4ec5-b698-cc42c7c8f0e3" providerId="ADAL" clId="{AA78B986-2181-466A-8A9F-26907E8A8CD4}" dt="2021-12-08T22:48:05.800" v="150" actId="14100"/>
          <ac:spMkLst>
            <pc:docMk/>
            <pc:sldMk cId="1883007592" sldId="315"/>
            <ac:spMk id="4" creationId="{00000000-0000-0000-0000-000000000000}"/>
          </ac:spMkLst>
        </pc:spChg>
      </pc:sldChg>
      <pc:sldChg chg="addSp delSp modSp new mod modAnim">
        <pc:chgData name="Tim Lagas" userId="dc19a49f-3731-4ec5-b698-cc42c7c8f0e3" providerId="ADAL" clId="{AA78B986-2181-466A-8A9F-26907E8A8CD4}" dt="2021-12-08T23:10:28.997" v="274" actId="1076"/>
        <pc:sldMkLst>
          <pc:docMk/>
          <pc:sldMk cId="3090021058" sldId="316"/>
        </pc:sldMkLst>
        <pc:spChg chg="add del mod">
          <ac:chgData name="Tim Lagas" userId="dc19a49f-3731-4ec5-b698-cc42c7c8f0e3" providerId="ADAL" clId="{AA78B986-2181-466A-8A9F-26907E8A8CD4}" dt="2021-12-08T23:08:50.793" v="209" actId="20577"/>
          <ac:spMkLst>
            <pc:docMk/>
            <pc:sldMk cId="3090021058" sldId="316"/>
            <ac:spMk id="2" creationId="{70689B47-D688-49AB-ACF9-3988D0F8459D}"/>
          </ac:spMkLst>
        </pc:spChg>
        <pc:spChg chg="del">
          <ac:chgData name="Tim Lagas" userId="dc19a49f-3731-4ec5-b698-cc42c7c8f0e3" providerId="ADAL" clId="{AA78B986-2181-466A-8A9F-26907E8A8CD4}" dt="2021-12-08T23:08:33.098" v="192"/>
          <ac:spMkLst>
            <pc:docMk/>
            <pc:sldMk cId="3090021058" sldId="316"/>
            <ac:spMk id="3" creationId="{C9972B9C-6CF6-4BFF-91E0-704203F02853}"/>
          </ac:spMkLst>
        </pc:spChg>
        <pc:spChg chg="add mod">
          <ac:chgData name="Tim Lagas" userId="dc19a49f-3731-4ec5-b698-cc42c7c8f0e3" providerId="ADAL" clId="{AA78B986-2181-466A-8A9F-26907E8A8CD4}" dt="2021-12-08T23:10:28.997" v="274" actId="1076"/>
          <ac:spMkLst>
            <pc:docMk/>
            <pc:sldMk cId="3090021058" sldId="316"/>
            <ac:spMk id="5" creationId="{6C125F5D-C1CD-4B3F-A9D8-3C0F6FEC6409}"/>
          </ac:spMkLst>
        </pc:spChg>
        <pc:picChg chg="add mod">
          <ac:chgData name="Tim Lagas" userId="dc19a49f-3731-4ec5-b698-cc42c7c8f0e3" providerId="ADAL" clId="{AA78B986-2181-466A-8A9F-26907E8A8CD4}" dt="2021-12-08T23:09:46.637" v="213" actId="1076"/>
          <ac:picMkLst>
            <pc:docMk/>
            <pc:sldMk cId="3090021058" sldId="316"/>
            <ac:picMk id="4" creationId="{D2F7C404-99BB-4616-A4F7-F94AF9AD1B65}"/>
          </ac:picMkLst>
        </pc:picChg>
      </pc:sldChg>
      <pc:sldChg chg="addSp delSp modSp new">
        <pc:chgData name="Tim Lagas" userId="dc19a49f-3731-4ec5-b698-cc42c7c8f0e3" providerId="ADAL" clId="{AA78B986-2181-466A-8A9F-26907E8A8CD4}" dt="2021-12-08T23:17:23.725" v="300" actId="14100"/>
        <pc:sldMkLst>
          <pc:docMk/>
          <pc:sldMk cId="2581276110" sldId="317"/>
        </pc:sldMkLst>
        <pc:spChg chg="del">
          <ac:chgData name="Tim Lagas" userId="dc19a49f-3731-4ec5-b698-cc42c7c8f0e3" providerId="ADAL" clId="{AA78B986-2181-466A-8A9F-26907E8A8CD4}" dt="2021-12-08T23:17:19.528" v="298"/>
          <ac:spMkLst>
            <pc:docMk/>
            <pc:sldMk cId="2581276110" sldId="317"/>
            <ac:spMk id="3" creationId="{0C78A382-24B7-43B6-BF80-C01E9E7DF1EC}"/>
          </ac:spMkLst>
        </pc:spChg>
        <pc:picChg chg="add mod">
          <ac:chgData name="Tim Lagas" userId="dc19a49f-3731-4ec5-b698-cc42c7c8f0e3" providerId="ADAL" clId="{AA78B986-2181-466A-8A9F-26907E8A8CD4}" dt="2021-12-08T23:17:23.725" v="300" actId="14100"/>
          <ac:picMkLst>
            <pc:docMk/>
            <pc:sldMk cId="2581276110" sldId="317"/>
            <ac:picMk id="7170" creationId="{5C074CAC-44AB-4AF2-A1E6-CF71445E15A7}"/>
          </ac:picMkLst>
        </pc:picChg>
      </pc:sldChg>
      <pc:sldChg chg="addSp delSp modSp new del">
        <pc:chgData name="Tim Lagas" userId="dc19a49f-3731-4ec5-b698-cc42c7c8f0e3" providerId="ADAL" clId="{AA78B986-2181-466A-8A9F-26907E8A8CD4}" dt="2021-12-08T23:16:45.360" v="281" actId="47"/>
        <pc:sldMkLst>
          <pc:docMk/>
          <pc:sldMk cId="3670413652" sldId="317"/>
        </pc:sldMkLst>
        <pc:spChg chg="del">
          <ac:chgData name="Tim Lagas" userId="dc19a49f-3731-4ec5-b698-cc42c7c8f0e3" providerId="ADAL" clId="{AA78B986-2181-466A-8A9F-26907E8A8CD4}" dt="2021-12-08T23:14:46.195" v="276"/>
          <ac:spMkLst>
            <pc:docMk/>
            <pc:sldMk cId="3670413652" sldId="317"/>
            <ac:spMk id="3" creationId="{1E9A8E7B-0D75-4916-9845-4E6EBB073029}"/>
          </ac:spMkLst>
        </pc:spChg>
        <pc:spChg chg="add mod">
          <ac:chgData name="Tim Lagas" userId="dc19a49f-3731-4ec5-b698-cc42c7c8f0e3" providerId="ADAL" clId="{AA78B986-2181-466A-8A9F-26907E8A8CD4}" dt="2021-12-08T23:16:42.824" v="280" actId="478"/>
          <ac:spMkLst>
            <pc:docMk/>
            <pc:sldMk cId="3670413652" sldId="317"/>
            <ac:spMk id="4" creationId="{46BCB811-7351-4EB0-9B17-3550111899FA}"/>
          </ac:spMkLst>
        </pc:spChg>
        <pc:picChg chg="add del mod">
          <ac:chgData name="Tim Lagas" userId="dc19a49f-3731-4ec5-b698-cc42c7c8f0e3" providerId="ADAL" clId="{AA78B986-2181-466A-8A9F-26907E8A8CD4}" dt="2021-12-08T23:16:42.824" v="280" actId="478"/>
          <ac:picMkLst>
            <pc:docMk/>
            <pc:sldMk cId="3670413652" sldId="317"/>
            <ac:picMk id="5122" creationId="{E82ADCA2-6E44-4FC3-B84C-CF9F8552E42E}"/>
          </ac:picMkLst>
        </pc:picChg>
      </pc:sldChg>
      <pc:sldChg chg="add ord">
        <pc:chgData name="Tim Lagas" userId="dc19a49f-3731-4ec5-b698-cc42c7c8f0e3" providerId="ADAL" clId="{AA78B986-2181-466A-8A9F-26907E8A8CD4}" dt="2021-12-08T23:19:15.707" v="374"/>
        <pc:sldMkLst>
          <pc:docMk/>
          <pc:sldMk cId="2485359932" sldId="318"/>
        </pc:sldMkLst>
      </pc:sldChg>
      <pc:sldChg chg="add ord">
        <pc:chgData name="Tim Lagas" userId="dc19a49f-3731-4ec5-b698-cc42c7c8f0e3" providerId="ADAL" clId="{AA78B986-2181-466A-8A9F-26907E8A8CD4}" dt="2021-12-08T23:19:31.456" v="377"/>
        <pc:sldMkLst>
          <pc:docMk/>
          <pc:sldMk cId="3431480624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Ontstaan</a:t>
            </a:r>
            <a:r>
              <a:rPr lang="nl-NL" baseline="0" dirty="0"/>
              <a:t> vanuit de behoefte aan een festival met een kunstzinnige insteek, waar je zelf ook creatief aan de slag kunt. Normale dancefestivals war er immers al genoeg. </a:t>
            </a:r>
          </a:p>
          <a:p>
            <a:r>
              <a:rPr lang="nl-NL" baseline="0" dirty="0"/>
              <a:t>Co-creatie is belangrijk voor Solar. Goed georganiseerde chaos. </a:t>
            </a:r>
          </a:p>
          <a:p>
            <a:r>
              <a:rPr lang="nl-NL" baseline="0" dirty="0"/>
              <a:t>Voorbeeld: sleutelhanger met een code die je krijgt als je je vuilnis netjes opruimt. Als jongeren een opening van een expositie </a:t>
            </a:r>
            <a:r>
              <a:rPr lang="nl-NL" baseline="0" dirty="0" err="1"/>
              <a:t>oid</a:t>
            </a:r>
            <a:r>
              <a:rPr lang="nl-NL" baseline="0" dirty="0"/>
              <a:t> hebben krijgen alle mensen met zo`n sleutelhanger daar een update van. Co-creatieproces moet het hele jaar doorgaan. </a:t>
            </a:r>
          </a:p>
          <a:p>
            <a:r>
              <a:rPr lang="nl-NL" baseline="0" dirty="0"/>
              <a:t>Kernwaarden: familie </a:t>
            </a:r>
            <a:r>
              <a:rPr lang="nl-NL" baseline="0" dirty="0" err="1"/>
              <a:t>geovel</a:t>
            </a:r>
            <a:r>
              <a:rPr lang="nl-NL" baseline="0" dirty="0"/>
              <a:t>, samen, positief, vooruitstrevend, ontdekken, kunstzinnig en creatief. Het moet een kleurrijke ontdekkingstocht zijn.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4CB5-58E3-4731-ADE2-E9C6B525E7F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Redbull</a:t>
            </a:r>
            <a:r>
              <a:rPr lang="nl-NL" baseline="0" dirty="0"/>
              <a:t> geeft je vleugels. </a:t>
            </a:r>
            <a:r>
              <a:rPr lang="nl-NL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VLEUGELS GEVEN AAN MENSEN EN IDEEËN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4CB5-58E3-4731-ADE2-E9C6B525E7F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00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idD6bSNM50?feature=oembed" TargetMode="External"/><Relationship Id="rId5" Type="http://schemas.openxmlformats.org/officeDocument/2006/relationships/hyperlink" Target="chrome-extension://efaidnbmnnnibpcajpcglclefindmkaj/viewer.html?pdfurl=https%3A%2F%2Fwww.midpointbrabant.nl%2Fwp-content%2Fuploads%2F2021%2F08%2FUNCOVER2021-leisure-in-een-bubbel_Van-Gogh-Homeland-Experience.pdf&amp;clen=377599&amp;chunk=true" TargetMode="External"/><Relationship Id="rId4" Type="http://schemas.openxmlformats.org/officeDocument/2006/relationships/hyperlink" Target="https://www.vangoghnationalpar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ergydrink-nl.redbull.com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tes.disney.com/waltdisneyimagineer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vBjCO19QY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1266423" y="2599842"/>
            <a:ext cx="96591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Imagineering </a:t>
            </a:r>
            <a:r>
              <a:rPr lang="nl-NL" sz="4500" dirty="0">
                <a:solidFill>
                  <a:prstClr val="black"/>
                </a:solidFill>
                <a:latin typeface="Curlz MT" panose="04040404050702020202" pitchFamily="82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B629F-1507-43D1-856E-09168A1B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C074CAC-44AB-4AF2-A1E6-CF71445E15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" y="980728"/>
            <a:ext cx="10880045" cy="51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7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89B47-D688-49AB-ACF9-3988D0F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4" name="Onlinemedia 4" title="Waarom Van Gogh Nationaal Park">
            <a:hlinkClick r:id="" action="ppaction://media"/>
            <a:extLst>
              <a:ext uri="{FF2B5EF4-FFF2-40B4-BE49-F238E27FC236}">
                <a16:creationId xmlns:a16="http://schemas.microsoft.com/office/drawing/2014/main" id="{D2F7C404-99BB-4616-A4F7-F94AF9AD1B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575" y="980728"/>
            <a:ext cx="8430134" cy="4763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125F5D-C1CD-4B3F-A9D8-3C0F6FEC6409}"/>
              </a:ext>
            </a:extLst>
          </p:cNvPr>
          <p:cNvSpPr txBox="1"/>
          <p:nvPr/>
        </p:nvSpPr>
        <p:spPr>
          <a:xfrm>
            <a:off x="1040460" y="5930161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Van Gogh Nationaal Park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Van Gogh Homeland </a:t>
            </a:r>
            <a:r>
              <a:rPr lang="nl-NL" dirty="0" err="1">
                <a:hlinkClick r:id="rId5"/>
              </a:rPr>
              <a:t>Experience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0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6006" y="324036"/>
            <a:ext cx="8860565" cy="648072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1966" y="4933895"/>
            <a:ext cx="4774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73401"/>
            <a:ext cx="4217389" cy="2475781"/>
          </a:xfrm>
          <a:prstGeom prst="rect">
            <a:avLst/>
          </a:prstGeom>
        </p:spPr>
      </p:pic>
      <p:pic>
        <p:nvPicPr>
          <p:cNvPr id="5124" name="Picture 4" descr="Afbeeldingsresultaat voor red bull ev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4" y="972108"/>
            <a:ext cx="5286551" cy="2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red bull ev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92" y="3192871"/>
            <a:ext cx="7597908" cy="32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28600" y="5740400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6"/>
              </a:rPr>
              <a:t>http://energydrink-nl.redbull.com/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96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875C-6AD8-460C-831D-4814BD2A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Goede 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08A25-C387-45AE-A3BE-431A494CF93B}"/>
              </a:ext>
            </a:extLst>
          </p:cNvPr>
          <p:cNvSpPr txBox="1"/>
          <p:nvPr/>
        </p:nvSpPr>
        <p:spPr>
          <a:xfrm>
            <a:off x="3048000" y="150268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verhaal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bestaat uit deze elementen: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maakt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emoties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los bij de ontvanger.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is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authentiek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waar of waarachtig.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B0894-97AF-4331-A776-0E0F6F4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3" y="1819072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8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14645-2511-4F37-9931-0F41E850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Opdracht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C596AD2-C75E-42AE-B460-B21DCCD572C1}"/>
              </a:ext>
            </a:extLst>
          </p:cNvPr>
          <p:cNvSpPr txBox="1"/>
          <p:nvPr/>
        </p:nvSpPr>
        <p:spPr>
          <a:xfrm>
            <a:off x="923635" y="1916975"/>
            <a:ext cx="77400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Zoek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bedrijven die storytelling / beleving / imagineering toepassen.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bedrijf beschrijf je: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Product / dienst / beleving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doelgroep die ze willen bereiken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Waarom je het een goed voorbeeld vindt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Doel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9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7" y="471202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4" name="Rechthoek 3"/>
          <p:cNvSpPr/>
          <p:nvPr/>
        </p:nvSpPr>
        <p:spPr>
          <a:xfrm>
            <a:off x="1300767" y="1626949"/>
            <a:ext cx="1077116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Aan het eind van deze les kun je: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Vertellen welke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elementen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een belevenis bevatten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Voorbeelden geven van bedrijven die zich met beleving bezighouden.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Goede storytelling beschrijven</a:t>
            </a:r>
          </a:p>
        </p:txBody>
      </p:sp>
    </p:spTree>
    <p:extLst>
      <p:ext uri="{BB962C8B-B14F-4D97-AF65-F5344CB8AC3E}">
        <p14:creationId xmlns:p14="http://schemas.microsoft.com/office/powerpoint/2010/main" val="248535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Beleving in de vrijetijd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Belevingsbouwstenen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820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7" y="471202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4" name="Rechthoek 3"/>
          <p:cNvSpPr/>
          <p:nvPr/>
        </p:nvSpPr>
        <p:spPr>
          <a:xfrm>
            <a:off x="1300767" y="1626949"/>
            <a:ext cx="1077116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Aan het eind van deze les kun je: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Vertellen welke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elementen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een belevenis bevatten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Voorbeelden geven van bedrijven die zich met beleving bezighouden.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Goede storytelling beschrijven</a:t>
            </a:r>
          </a:p>
        </p:txBody>
      </p:sp>
    </p:spTree>
    <p:extLst>
      <p:ext uri="{BB962C8B-B14F-4D97-AF65-F5344CB8AC3E}">
        <p14:creationId xmlns:p14="http://schemas.microsoft.com/office/powerpoint/2010/main" val="188300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AE27C-4A6D-4578-9587-033906EE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Imagineering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het creëren van belevenissen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0BE490-41E7-467E-A8F7-6AD0D664ED51}"/>
              </a:ext>
            </a:extLst>
          </p:cNvPr>
          <p:cNvSpPr txBox="1"/>
          <p:nvPr/>
        </p:nvSpPr>
        <p:spPr>
          <a:xfrm>
            <a:off x="81064" y="267869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Samentrekking van de Engelse woorden:</a:t>
            </a:r>
          </a:p>
          <a:p>
            <a:pPr algn="ctr" rtl="0" fontAlgn="base"/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'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imagination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 (verbeelding) </a:t>
            </a: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</a:t>
            </a: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'engineering' (techniek).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098" name="Picture 2" descr="The Imagineering Story (2019) – Serie recensie | De Filmkijker">
            <a:hlinkClick r:id="rId2"/>
            <a:extLst>
              <a:ext uri="{FF2B5EF4-FFF2-40B4-BE49-F238E27FC236}">
                <a16:creationId xmlns:a16="http://schemas.microsoft.com/office/drawing/2014/main" id="{F8B92B94-B0B9-4911-8A54-FF5533F8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2255400"/>
            <a:ext cx="5741015" cy="32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1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2F7E1-B0CE-465F-93C6-56C5E353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herhaling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E2A741-621E-4975-BC05-6EEDB017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18" y="1394218"/>
            <a:ext cx="50292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608C0-A68C-463A-B0F5-D307883F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herhaling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7DFB8-777B-4485-BA16-552F12EA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30" y="1613416"/>
            <a:ext cx="64484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DAA75B-571E-49A1-B107-9E5AAA3C2709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26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7A967-1721-4C42-B0E6-B3AD29DA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715C1C5-4A2F-4D3E-BA45-C479AA8A639B}"/>
              </a:ext>
            </a:extLst>
          </p:cNvPr>
          <p:cNvSpPr txBox="1"/>
          <p:nvPr/>
        </p:nvSpPr>
        <p:spPr>
          <a:xfrm>
            <a:off x="838200" y="1838469"/>
            <a:ext cx="7361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neemt de lezer mee in je gedachten, beelden, sfeerimpressies of merk.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  <p:pic>
        <p:nvPicPr>
          <p:cNvPr id="6" name="Onlinemedia 5" title="2Pac - Changes (Official Music Video) ft. Talent">
            <a:hlinkClick r:id="" action="ppaction://media"/>
            <a:extLst>
              <a:ext uri="{FF2B5EF4-FFF2-40B4-BE49-F238E27FC236}">
                <a16:creationId xmlns:a16="http://schemas.microsoft.com/office/drawing/2014/main" id="{8C076CB1-2AED-43CC-B64D-4548FFD88A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9782" y="2909580"/>
            <a:ext cx="6673273" cy="3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875C-6AD8-460C-831D-4814BD2A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Goede 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08A25-C387-45AE-A3BE-431A494CF93B}"/>
              </a:ext>
            </a:extLst>
          </p:cNvPr>
          <p:cNvSpPr txBox="1"/>
          <p:nvPr/>
        </p:nvSpPr>
        <p:spPr>
          <a:xfrm>
            <a:off x="3048000" y="150268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verhaal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bestaat uit deze elementen: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maakt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emoties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los bij de ontvanger.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is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authentiek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waar of waarachtig.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B0894-97AF-4331-A776-0E0F6F4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3" y="1819072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8224" y="149279"/>
            <a:ext cx="8860565" cy="648072"/>
          </a:xfrm>
        </p:spPr>
        <p:txBody>
          <a:bodyPr/>
          <a:lstStyle/>
          <a:p>
            <a:r>
              <a:rPr lang="nl-NL" dirty="0"/>
              <a:t>Voorbeeld: Solar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1966" y="4933895"/>
            <a:ext cx="4774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2050" name="Picture 2" descr="Afbeeldingsresultaat voor solar fest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946630"/>
            <a:ext cx="5554759" cy="36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97" y="2714072"/>
            <a:ext cx="5765201" cy="38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49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71A6EC35BC541976CBE45F7D8B750" ma:contentTypeVersion="2" ma:contentTypeDescription="Een nieuw document maken." ma:contentTypeScope="" ma:versionID="6e9f4c9111053c347fad25dc8882ad30">
  <xsd:schema xmlns:xsd="http://www.w3.org/2001/XMLSchema" xmlns:xs="http://www.w3.org/2001/XMLSchema" xmlns:p="http://schemas.microsoft.com/office/2006/metadata/properties" xmlns:ns3="d95abb03-f9aa-4c33-99fc-7afb519e452f" targetNamespace="http://schemas.microsoft.com/office/2006/metadata/properties" ma:root="true" ma:fieldsID="50e5179769f6bc871ff3d3055de4f4c0" ns3:_="">
    <xsd:import namespace="d95abb03-f9aa-4c33-99fc-7afb519e45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bb03-f9aa-4c33-99fc-7afb519e4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B56D04-4173-4D8A-8FDA-0F2F45F08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abb03-f9aa-4c33-99fc-7afb519e45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d95abb03-f9aa-4c33-99fc-7afb519e452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410</Words>
  <Application>Microsoft Office PowerPoint</Application>
  <PresentationFormat>Breedbeeld</PresentationFormat>
  <Paragraphs>118</Paragraphs>
  <Slides>15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Bahnschrift Light Condensed</vt:lpstr>
      <vt:lpstr>Calibri</vt:lpstr>
      <vt:lpstr>Calibri Light</vt:lpstr>
      <vt:lpstr>Curlz MT</vt:lpstr>
      <vt:lpstr>Segoe UI</vt:lpstr>
      <vt:lpstr>Times New Roman</vt:lpstr>
      <vt:lpstr>Wingdings</vt:lpstr>
      <vt:lpstr>Kantoorthema</vt:lpstr>
      <vt:lpstr>PowerPoint-presentatie</vt:lpstr>
      <vt:lpstr>PowerPoint-presentatie</vt:lpstr>
      <vt:lpstr>Leerdoel</vt:lpstr>
      <vt:lpstr>Imagineering: het creëren van belevenissen​</vt:lpstr>
      <vt:lpstr>Korte herhaling 1</vt:lpstr>
      <vt:lpstr>Korte herhaling 2</vt:lpstr>
      <vt:lpstr>Storytelling​</vt:lpstr>
      <vt:lpstr>Goede storytelling​</vt:lpstr>
      <vt:lpstr>Voorbeeld: Solar</vt:lpstr>
      <vt:lpstr>PowerPoint-presentatie</vt:lpstr>
      <vt:lpstr>Voorbeeld</vt:lpstr>
      <vt:lpstr>Voorbeelden</vt:lpstr>
      <vt:lpstr>Goede storytelling​</vt:lpstr>
      <vt:lpstr>Opdracht​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Tim Lagas</cp:lastModifiedBy>
  <cp:revision>117</cp:revision>
  <dcterms:created xsi:type="dcterms:W3CDTF">2021-07-07T07:37:45Z</dcterms:created>
  <dcterms:modified xsi:type="dcterms:W3CDTF">2021-12-08T23:24:23Z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0x0101003B071A6EC35BC541976CBE45F7D8B750</vt:lpwstr>
  </property>
</Properties>
</file>